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2"/>
  </p:handout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68"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16BFC6-1399-49DA-BFF9-967954FD20B3}" type="datetimeFigureOut">
              <a:rPr lang="en-US" smtClean="0"/>
              <a:t>1/18/2012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4A4805F-019B-4DC1-AE5C-BEEE9B321713}"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114550"/>
            <a:ext cx="7924800" cy="1771650"/>
          </a:xfrm>
        </p:spPr>
        <p:txBody>
          <a:bodyPr>
            <a:noAutofit/>
          </a:bodyPr>
          <a:lstStyle>
            <a:lvl1pPr algn="r">
              <a:defRPr sz="6000" cap="all" baseline="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838200" y="3886200"/>
            <a:ext cx="7924800" cy="1219200"/>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A8C87F0-2C36-4D20-9AA8-3CEA341C1A4D}"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049336-5522-4ED3-ACE1-334C9A85B52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sp>
        <p:nvSpPr>
          <p:cNvPr id="2" name="Title 1"/>
          <p:cNvSpPr>
            <a:spLocks noGrp="1"/>
          </p:cNvSpPr>
          <p:nvPr>
            <p:ph type="title"/>
          </p:nvPr>
        </p:nvSpPr>
        <p:spPr>
          <a:xfrm>
            <a:off x="1908810" y="4828310"/>
            <a:ext cx="6780213" cy="640080"/>
          </a:xfrm>
        </p:spPr>
        <p:txBody>
          <a:bodyPr anchor="b"/>
          <a:lstStyle>
            <a:lvl1pPr algn="r">
              <a:defRPr sz="2400" b="0"/>
            </a:lvl1pPr>
          </a:lstStyle>
          <a:p>
            <a:r>
              <a:rPr lang="en-US" smtClean="0"/>
              <a:t>Click to edit Master title style</a:t>
            </a:r>
            <a:endParaRPr/>
          </a:p>
        </p:txBody>
      </p:sp>
      <p:sp>
        <p:nvSpPr>
          <p:cNvPr id="4" name="Text Placeholder 3"/>
          <p:cNvSpPr>
            <a:spLocks noGrp="1"/>
          </p:cNvSpPr>
          <p:nvPr>
            <p:ph type="body" sz="half" idx="2"/>
          </p:nvPr>
        </p:nvSpPr>
        <p:spPr>
          <a:xfrm>
            <a:off x="1908811" y="5486400"/>
            <a:ext cx="6780212" cy="640358"/>
          </a:xfrm>
        </p:spPr>
        <p:txBody>
          <a:bodyPr/>
          <a:lstStyle>
            <a:lvl1pPr marL="0" indent="0" algn="r">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C87F0-2C36-4D20-9AA8-3CEA341C1A4D}"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49336-5522-4ED3-ACE1-334C9A85B525}" type="slidenum">
              <a:rPr lang="en-US" smtClean="0"/>
              <a:t>‹#›</a:t>
            </a:fld>
            <a:endParaRPr lang="en-US"/>
          </a:p>
        </p:txBody>
      </p:sp>
      <p:sp>
        <p:nvSpPr>
          <p:cNvPr id="8" name="Rectangle 7"/>
          <p:cNvSpPr/>
          <p:nvPr/>
        </p:nvSpPr>
        <p:spPr>
          <a:xfrm>
            <a:off x="550863" y="685800"/>
            <a:ext cx="8138160" cy="38404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916623" y="1005840"/>
            <a:ext cx="7406640" cy="3200400"/>
          </a:xfrm>
          <a:solidFill>
            <a:schemeClr val="tx1"/>
          </a:solidFill>
          <a:effectLst>
            <a:innerShdw blurRad="152400">
              <a:schemeClr val="bg2">
                <a:lumMod val="25000"/>
              </a:schemeClr>
            </a:innerShdw>
            <a:softEdge rad="19050"/>
          </a:effectLst>
        </p:spPr>
        <p:txBody>
          <a:bodyPr>
            <a:normAutofit/>
          </a:bodyPr>
          <a:lstStyle>
            <a:lvl1pPr marL="0" indent="0">
              <a:buNone/>
              <a:defRPr sz="2000">
                <a:solidFill>
                  <a:schemeClr val="bg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2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C87F0-2C36-4D20-9AA8-3CEA341C1A4D}"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49336-5522-4ED3-ACE1-334C9A85B525}" type="slidenum">
              <a:rPr lang="en-US" smtClean="0"/>
              <a:t>‹#›</a:t>
            </a:fld>
            <a:endParaRPr lang="en-US"/>
          </a:p>
        </p:txBody>
      </p:sp>
      <p:sp>
        <p:nvSpPr>
          <p:cNvPr id="8" name="Rectangle 7"/>
          <p:cNvSpPr>
            <a:spLocks/>
          </p:cNvSpPr>
          <p:nvPr/>
        </p:nvSpPr>
        <p:spPr>
          <a:xfrm>
            <a:off x="3575304" y="914400"/>
            <a:ext cx="2514600"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3918204" y="1257300"/>
            <a:ext cx="1828800" cy="4114800"/>
          </a:xfrm>
          <a:solidFill>
            <a:schemeClr val="bg1"/>
          </a:solidFill>
          <a:effectLst>
            <a:innerShdw blurRad="152400">
              <a:schemeClr val="bg2">
                <a:lumMod val="25000"/>
              </a:schemeClr>
            </a:innerShdw>
            <a:softEdge rad="19050"/>
          </a:effectLst>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Rectangle 10"/>
          <p:cNvSpPr>
            <a:spLocks/>
          </p:cNvSpPr>
          <p:nvPr/>
        </p:nvSpPr>
        <p:spPr>
          <a:xfrm>
            <a:off x="6400800" y="914400"/>
            <a:ext cx="2514600"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Picture Placeholder 2"/>
          <p:cNvSpPr>
            <a:spLocks noGrp="1"/>
          </p:cNvSpPr>
          <p:nvPr>
            <p:ph type="pic" idx="13"/>
          </p:nvPr>
        </p:nvSpPr>
        <p:spPr>
          <a:xfrm>
            <a:off x="6743700" y="1257300"/>
            <a:ext cx="1828800" cy="4114800"/>
          </a:xfrm>
          <a:solidFill>
            <a:schemeClr val="bg1"/>
          </a:solidFill>
          <a:effectLst>
            <a:innerShdw blurRad="152400">
              <a:schemeClr val="bg2">
                <a:lumMod val="25000"/>
              </a:schemeClr>
            </a:innerShdw>
            <a:softEdge rad="19050"/>
          </a:effectLst>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Al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C87F0-2C36-4D20-9AA8-3CEA341C1A4D}"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49336-5522-4ED3-ACE1-334C9A85B525}" type="slidenum">
              <a:rPr lang="en-US" smtClean="0"/>
              <a:t>‹#›</a:t>
            </a:fld>
            <a:endParaRPr lang="en-US"/>
          </a:p>
        </p:txBody>
      </p:sp>
      <p:sp>
        <p:nvSpPr>
          <p:cNvPr id="8" name="Rectangle 7"/>
          <p:cNvSpPr/>
          <p:nvPr/>
        </p:nvSpPr>
        <p:spPr>
          <a:xfrm>
            <a:off x="3575304" y="9144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3895344" y="12573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Rectangle 12"/>
          <p:cNvSpPr/>
          <p:nvPr/>
        </p:nvSpPr>
        <p:spPr>
          <a:xfrm>
            <a:off x="3566160" y="34290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Picture Placeholder 2"/>
          <p:cNvSpPr>
            <a:spLocks noGrp="1"/>
          </p:cNvSpPr>
          <p:nvPr>
            <p:ph type="pic" idx="13"/>
          </p:nvPr>
        </p:nvSpPr>
        <p:spPr>
          <a:xfrm>
            <a:off x="3886200" y="37719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3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C87F0-2C36-4D20-9AA8-3CEA341C1A4D}"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49336-5522-4ED3-ACE1-334C9A85B525}" type="slidenum">
              <a:rPr lang="en-US" smtClean="0"/>
              <a:t>‹#›</a:t>
            </a:fld>
            <a:endParaRPr lang="en-US"/>
          </a:p>
        </p:txBody>
      </p:sp>
      <p:sp>
        <p:nvSpPr>
          <p:cNvPr id="8" name="Rectangle 7"/>
          <p:cNvSpPr/>
          <p:nvPr/>
        </p:nvSpPr>
        <p:spPr>
          <a:xfrm>
            <a:off x="3575304" y="9144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3895344" y="12573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9" name="Rectangle 8"/>
          <p:cNvSpPr/>
          <p:nvPr/>
        </p:nvSpPr>
        <p:spPr>
          <a:xfrm>
            <a:off x="35814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Picture Placeholder 2"/>
          <p:cNvSpPr>
            <a:spLocks noGrp="1"/>
          </p:cNvSpPr>
          <p:nvPr>
            <p:ph type="pic" idx="13"/>
          </p:nvPr>
        </p:nvSpPr>
        <p:spPr>
          <a:xfrm>
            <a:off x="3924300"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Rectangle 10"/>
          <p:cNvSpPr/>
          <p:nvPr/>
        </p:nvSpPr>
        <p:spPr>
          <a:xfrm>
            <a:off x="64008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Picture Placeholder 2"/>
          <p:cNvSpPr>
            <a:spLocks noGrp="1"/>
          </p:cNvSpPr>
          <p:nvPr>
            <p:ph type="pic" idx="14"/>
          </p:nvPr>
        </p:nvSpPr>
        <p:spPr>
          <a:xfrm>
            <a:off x="6742113"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C87F0-2C36-4D20-9AA8-3CEA341C1A4D}"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49336-5522-4ED3-ACE1-334C9A85B525}" type="slidenum">
              <a:rPr lang="en-US" smtClean="0"/>
              <a:t>‹#›</a:t>
            </a:fld>
            <a:endParaRPr lang="en-US"/>
          </a:p>
        </p:txBody>
      </p:sp>
      <p:sp>
        <p:nvSpPr>
          <p:cNvPr id="9" name="Rectangle 8"/>
          <p:cNvSpPr/>
          <p:nvPr/>
        </p:nvSpPr>
        <p:spPr>
          <a:xfrm>
            <a:off x="35814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Picture Placeholder 2"/>
          <p:cNvSpPr>
            <a:spLocks noGrp="1"/>
          </p:cNvSpPr>
          <p:nvPr>
            <p:ph type="pic" idx="13"/>
          </p:nvPr>
        </p:nvSpPr>
        <p:spPr>
          <a:xfrm>
            <a:off x="3924300"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Rectangle 10"/>
          <p:cNvSpPr/>
          <p:nvPr/>
        </p:nvSpPr>
        <p:spPr>
          <a:xfrm>
            <a:off x="64008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Picture Placeholder 2"/>
          <p:cNvSpPr>
            <a:spLocks noGrp="1"/>
          </p:cNvSpPr>
          <p:nvPr>
            <p:ph type="pic" idx="14"/>
          </p:nvPr>
        </p:nvSpPr>
        <p:spPr>
          <a:xfrm>
            <a:off x="6742113"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Rectangle 12"/>
          <p:cNvSpPr/>
          <p:nvPr/>
        </p:nvSpPr>
        <p:spPr>
          <a:xfrm>
            <a:off x="3581400" y="914400"/>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Picture Placeholder 2"/>
          <p:cNvSpPr>
            <a:spLocks noGrp="1"/>
          </p:cNvSpPr>
          <p:nvPr>
            <p:ph type="pic" idx="15"/>
          </p:nvPr>
        </p:nvSpPr>
        <p:spPr>
          <a:xfrm>
            <a:off x="3924300" y="1261872"/>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5" name="Rectangle 14"/>
          <p:cNvSpPr/>
          <p:nvPr/>
        </p:nvSpPr>
        <p:spPr>
          <a:xfrm>
            <a:off x="6400800" y="914400"/>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cture Placeholder 2"/>
          <p:cNvSpPr>
            <a:spLocks noGrp="1"/>
          </p:cNvSpPr>
          <p:nvPr>
            <p:ph type="pic" idx="16"/>
          </p:nvPr>
        </p:nvSpPr>
        <p:spPr>
          <a:xfrm>
            <a:off x="6742113" y="1261872"/>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8C87F0-2C36-4D20-9AA8-3CEA341C1A4D}"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049336-5522-4ED3-ACE1-334C9A85B52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4" y="699247"/>
            <a:ext cx="1667435" cy="501416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199" y="699247"/>
            <a:ext cx="6037729" cy="50141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8C87F0-2C36-4D20-9AA8-3CEA341C1A4D}"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049336-5522-4ED3-ACE1-334C9A85B52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A8C87F0-2C36-4D20-9AA8-3CEA341C1A4D}"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049336-5522-4ED3-ACE1-334C9A85B525}" type="slidenum">
              <a:rPr lang="en-US" smtClean="0"/>
              <a:t>‹#›</a:t>
            </a:fld>
            <a:endParaRPr lang="en-US"/>
          </a:p>
        </p:txBody>
      </p:sp>
      <p:sp>
        <p:nvSpPr>
          <p:cNvPr id="7" name="TextBox 6"/>
          <p:cNvSpPr txBox="1"/>
          <p:nvPr/>
        </p:nvSpPr>
        <p:spPr>
          <a:xfrm rot="13549715">
            <a:off x="8120300" y="5774378"/>
            <a:ext cx="990600" cy="1323439"/>
          </a:xfrm>
          <a:prstGeom prst="rect">
            <a:avLst/>
          </a:prstGeom>
          <a:noFill/>
        </p:spPr>
        <p:txBody>
          <a:bodyPr wrap="square" rtlCol="0">
            <a:spAutoFit/>
          </a:bodyPr>
          <a:lstStyle/>
          <a:p>
            <a:r>
              <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a:rPr>
              <a:t></a:t>
            </a:r>
            <a:endPar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33600"/>
            <a:ext cx="7772400" cy="1362075"/>
          </a:xfrm>
        </p:spPr>
        <p:txBody>
          <a:bodyPr anchor="b" anchorCtr="0"/>
          <a:lstStyle>
            <a:lvl1pPr algn="r">
              <a:defRPr sz="3600" b="0" i="0" cap="all"/>
            </a:lvl1pPr>
          </a:lstStyle>
          <a:p>
            <a:r>
              <a:rPr lang="en-US" smtClean="0"/>
              <a:t>Click to edit Master title style</a:t>
            </a:r>
            <a:endParaRPr/>
          </a:p>
        </p:txBody>
      </p:sp>
      <p:sp>
        <p:nvSpPr>
          <p:cNvPr id="3" name="Text Placeholder 2"/>
          <p:cNvSpPr>
            <a:spLocks noGrp="1"/>
          </p:cNvSpPr>
          <p:nvPr>
            <p:ph type="body" idx="1"/>
          </p:nvPr>
        </p:nvSpPr>
        <p:spPr>
          <a:xfrm>
            <a:off x="722313" y="3505200"/>
            <a:ext cx="7772400" cy="901700"/>
          </a:xfrm>
        </p:spPr>
        <p:txBody>
          <a:bodyPr anchor="t" anchorCtr="0"/>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A8C87F0-2C36-4D20-9AA8-3CEA341C1A4D}"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049336-5522-4ED3-ACE1-334C9A85B525}" type="slidenum">
              <a:rPr lang="en-US" smtClean="0"/>
              <a:t>‹#›</a:t>
            </a:fld>
            <a:endParaRPr lang="en-US"/>
          </a:p>
        </p:txBody>
      </p:sp>
      <p:sp>
        <p:nvSpPr>
          <p:cNvPr id="7" name="TextBox 6"/>
          <p:cNvSpPr txBox="1"/>
          <p:nvPr/>
        </p:nvSpPr>
        <p:spPr>
          <a:xfrm rot="2783796">
            <a:off x="6232" y="-270992"/>
            <a:ext cx="990600" cy="1323439"/>
          </a:xfrm>
          <a:prstGeom prst="rect">
            <a:avLst/>
          </a:prstGeom>
          <a:noFill/>
        </p:spPr>
        <p:txBody>
          <a:bodyPr wrap="square" rtlCol="0">
            <a:spAutoFit/>
          </a:bodyPr>
          <a:lstStyle/>
          <a:p>
            <a:r>
              <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a:rPr>
              <a:t></a:t>
            </a:r>
            <a:endPar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2133600" y="1600200"/>
            <a:ext cx="3200400" cy="45259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486400" y="1600200"/>
            <a:ext cx="3200400" cy="45259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A8C87F0-2C36-4D20-9AA8-3CEA341C1A4D}"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49336-5522-4ED3-ACE1-334C9A85B52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133600" y="1515035"/>
            <a:ext cx="3200400" cy="639762"/>
          </a:xfrm>
        </p:spPr>
        <p:txBody>
          <a:bodyPr anchor="ctr" anchorCtr="0">
            <a:normAutofit/>
          </a:bodyPr>
          <a:lstStyle>
            <a:lvl1pPr marL="0" indent="0" algn="ctr">
              <a:buNone/>
              <a:defRPr sz="2000" b="0">
                <a:solidFill>
                  <a:schemeClr val="bg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33600" y="2285999"/>
            <a:ext cx="3200400" cy="38401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486400" y="1515035"/>
            <a:ext cx="3200400" cy="639762"/>
          </a:xfrm>
        </p:spPr>
        <p:txBody>
          <a:bodyPr anchor="ctr" anchorCtr="0">
            <a:normAutofit/>
          </a:bodyPr>
          <a:lstStyle>
            <a:lvl1pPr marL="0" indent="0" algn="ctr">
              <a:buNone/>
              <a:defRPr sz="2000" b="0">
                <a:solidFill>
                  <a:schemeClr val="bg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86400" y="2285999"/>
            <a:ext cx="3200400" cy="38401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A8C87F0-2C36-4D20-9AA8-3CEA341C1A4D}" type="datetimeFigureOut">
              <a:rPr lang="en-US" smtClean="0"/>
              <a:t>1/18/2012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049336-5522-4ED3-ACE1-334C9A85B52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A8C87F0-2C36-4D20-9AA8-3CEA341C1A4D}" type="datetimeFigureOut">
              <a:rPr lang="en-US" smtClean="0"/>
              <a:t>1/18/2012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049336-5522-4ED3-ACE1-334C9A85B52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8C87F0-2C36-4D20-9AA8-3CEA341C1A4D}" type="datetimeFigureOut">
              <a:rPr lang="en-US" smtClean="0"/>
              <a:t>1/18/2012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049336-5522-4ED3-ACE1-334C9A85B525}" type="slidenum">
              <a:rPr lang="en-US" smtClean="0"/>
              <a:t>‹#›</a:t>
            </a:fld>
            <a:endParaRPr lang="en-US"/>
          </a:p>
        </p:txBody>
      </p:sp>
      <p:sp>
        <p:nvSpPr>
          <p:cNvPr id="5" name="TextBox 4"/>
          <p:cNvSpPr txBox="1"/>
          <p:nvPr/>
        </p:nvSpPr>
        <p:spPr>
          <a:xfrm rot="13549715">
            <a:off x="8120300" y="5774378"/>
            <a:ext cx="990600" cy="1323439"/>
          </a:xfrm>
          <a:prstGeom prst="rect">
            <a:avLst/>
          </a:prstGeom>
          <a:noFill/>
        </p:spPr>
        <p:txBody>
          <a:bodyPr wrap="square" rtlCol="0">
            <a:spAutoFit/>
          </a:bodyPr>
          <a:lstStyle/>
          <a:p>
            <a:r>
              <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2"/>
              </a:rPr>
              <a:t></a:t>
            </a:r>
            <a:endPar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5153" y="273050"/>
            <a:ext cx="2680447" cy="1162050"/>
          </a:xfrm>
        </p:spPr>
        <p:txBody>
          <a:bodyPr anchor="b"/>
          <a:lstStyle>
            <a:lvl1pPr algn="l">
              <a:defRPr sz="2400" b="0"/>
            </a:lvl1pPr>
          </a:lstStyle>
          <a:p>
            <a:r>
              <a:rPr lang="en-US" smtClean="0"/>
              <a:t>Click to edit Master title style</a:t>
            </a:r>
            <a:endParaRPr/>
          </a:p>
        </p:txBody>
      </p:sp>
      <p:sp>
        <p:nvSpPr>
          <p:cNvPr id="3" name="Content Placeholder 2"/>
          <p:cNvSpPr>
            <a:spLocks noGrp="1"/>
          </p:cNvSpPr>
          <p:nvPr>
            <p:ph idx="1"/>
          </p:nvPr>
        </p:nvSpPr>
        <p:spPr>
          <a:xfrm>
            <a:off x="3575049" y="914400"/>
            <a:ext cx="5338763" cy="4799013"/>
          </a:xfrm>
        </p:spPr>
        <p:txBody>
          <a:bodyPr>
            <a:normAutofit/>
          </a:bodyPr>
          <a:lstStyle>
            <a:lvl1pPr>
              <a:defRPr sz="2000"/>
            </a:lvl1pPr>
            <a:lvl2pPr>
              <a:defRPr sz="1800"/>
            </a:lvl2pPr>
            <a:lvl3pPr>
              <a:defRPr sz="1600">
                <a:solidFill>
                  <a:schemeClr val="tx2"/>
                </a:solidFill>
              </a:defRPr>
            </a:lvl3pPr>
            <a:lvl4pPr>
              <a:defRPr sz="1600">
                <a:solidFill>
                  <a:schemeClr val="accent1">
                    <a:lumMod val="50000"/>
                  </a:schemeClr>
                </a:solidFill>
              </a:defRPr>
            </a:lvl4pPr>
            <a:lvl5pPr>
              <a:defRPr sz="1600">
                <a:solidFill>
                  <a:schemeClr val="accent4">
                    <a:lumMod val="50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15153" y="1905001"/>
            <a:ext cx="2223247" cy="4037012"/>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21341" y="6539753"/>
            <a:ext cx="1828800" cy="228600"/>
          </a:xfrm>
        </p:spPr>
        <p:txBody>
          <a:bodyPr/>
          <a:lstStyle/>
          <a:p>
            <a:fld id="{8A8C87F0-2C36-4D20-9AA8-3CEA341C1A4D}"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49336-5522-4ED3-ACE1-334C9A85B52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A8C87F0-2C36-4D20-9AA8-3CEA341C1A4D}"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049336-5522-4ED3-ACE1-334C9A85B525}" type="slidenum">
              <a:rPr lang="en-US" smtClean="0"/>
              <a:t>‹#›</a:t>
            </a:fld>
            <a:endParaRPr lang="en-US"/>
          </a:p>
        </p:txBody>
      </p:sp>
      <p:sp>
        <p:nvSpPr>
          <p:cNvPr id="8" name="Rectangle 7"/>
          <p:cNvSpPr/>
          <p:nvPr/>
        </p:nvSpPr>
        <p:spPr>
          <a:xfrm>
            <a:off x="3575304" y="914400"/>
            <a:ext cx="5340096"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algn="ctr"/>
            <a:endParaRPr/>
          </a:p>
        </p:txBody>
      </p:sp>
      <p:sp>
        <p:nvSpPr>
          <p:cNvPr id="3" name="Picture Placeholder 2"/>
          <p:cNvSpPr>
            <a:spLocks noGrp="1"/>
          </p:cNvSpPr>
          <p:nvPr>
            <p:ph type="pic" idx="1"/>
          </p:nvPr>
        </p:nvSpPr>
        <p:spPr>
          <a:xfrm>
            <a:off x="3895344" y="1234440"/>
            <a:ext cx="4700016" cy="416052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274638"/>
            <a:ext cx="81534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2133600" y="1600200"/>
            <a:ext cx="6553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21341" y="6539753"/>
            <a:ext cx="1828800" cy="228600"/>
          </a:xfrm>
          <a:prstGeom prst="rect">
            <a:avLst/>
          </a:prstGeom>
        </p:spPr>
        <p:txBody>
          <a:bodyPr vert="horz" lIns="0" tIns="45720" rIns="91440" bIns="45720" rtlCol="0" anchor="ctr"/>
          <a:lstStyle>
            <a:lvl1pPr algn="l">
              <a:defRPr sz="1100">
                <a:solidFill>
                  <a:schemeClr val="tx1"/>
                </a:solidFill>
              </a:defRPr>
            </a:lvl1pPr>
          </a:lstStyle>
          <a:p>
            <a:fld id="{8A8C87F0-2C36-4D20-9AA8-3CEA341C1A4D}" type="datetimeFigureOut">
              <a:rPr lang="en-US" smtClean="0"/>
              <a:t>1/18/2012</a:t>
            </a:fld>
            <a:endParaRPr lang="en-US"/>
          </a:p>
        </p:txBody>
      </p:sp>
      <p:sp>
        <p:nvSpPr>
          <p:cNvPr id="5" name="Footer Placeholder 4"/>
          <p:cNvSpPr>
            <a:spLocks noGrp="1"/>
          </p:cNvSpPr>
          <p:nvPr>
            <p:ph type="ftr" sz="quarter" idx="3"/>
          </p:nvPr>
        </p:nvSpPr>
        <p:spPr>
          <a:xfrm>
            <a:off x="4343400" y="6539753"/>
            <a:ext cx="3657600" cy="228600"/>
          </a:xfrm>
          <a:prstGeom prst="rect">
            <a:avLst/>
          </a:prstGeom>
        </p:spPr>
        <p:txBody>
          <a:bodyPr vert="horz" lIns="91440" tIns="45720" rIns="0" bIns="45720" rtlCol="0" anchor="ctr"/>
          <a:lstStyle>
            <a:lvl1pPr algn="r">
              <a:defRPr sz="1100">
                <a:solidFill>
                  <a:schemeClr val="tx1"/>
                </a:solidFill>
              </a:defRPr>
            </a:lvl1pPr>
          </a:lstStyle>
          <a:p>
            <a:endParaRPr lang="en-US"/>
          </a:p>
        </p:txBody>
      </p:sp>
      <p:sp>
        <p:nvSpPr>
          <p:cNvPr id="6" name="Slide Number Placeholder 5"/>
          <p:cNvSpPr>
            <a:spLocks noGrp="1"/>
          </p:cNvSpPr>
          <p:nvPr>
            <p:ph type="sldNum" sz="quarter" idx="4"/>
          </p:nvPr>
        </p:nvSpPr>
        <p:spPr>
          <a:xfrm>
            <a:off x="8077200" y="6539753"/>
            <a:ext cx="609600" cy="228600"/>
          </a:xfrm>
          <a:prstGeom prst="rect">
            <a:avLst/>
          </a:prstGeom>
        </p:spPr>
        <p:txBody>
          <a:bodyPr vert="horz" lIns="91440" tIns="45720" rIns="0" bIns="45720" rtlCol="0" anchor="ctr"/>
          <a:lstStyle>
            <a:lvl1pPr algn="r">
              <a:defRPr sz="1100">
                <a:solidFill>
                  <a:schemeClr val="tx1"/>
                </a:solidFill>
              </a:defRPr>
            </a:lvl1pPr>
          </a:lstStyle>
          <a:p>
            <a:fld id="{AB049336-5522-4ED3-ACE1-334C9A85B525}"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p:titleStyle>
    <p:bodyStyle>
      <a:lvl1pPr marL="457200" indent="-457200" algn="l" defTabSz="914400" rtl="0" eaLnBrk="1" latinLnBrk="0" hangingPunct="1">
        <a:spcBef>
          <a:spcPts val="1500"/>
        </a:spcBef>
        <a:buFont typeface="Wingdings" pitchFamily="2" charset="2"/>
        <a:buChar char=""/>
        <a:defRPr sz="2000" kern="1200">
          <a:solidFill>
            <a:schemeClr val="tx1"/>
          </a:solidFill>
          <a:latin typeface="+mn-lt"/>
          <a:ea typeface="+mn-ea"/>
          <a:cs typeface="+mn-cs"/>
        </a:defRPr>
      </a:lvl1pPr>
      <a:lvl2pPr marL="914400" indent="-457200" algn="l" defTabSz="914400" rtl="0" eaLnBrk="1" latinLnBrk="0" hangingPunct="1">
        <a:spcBef>
          <a:spcPts val="1500"/>
        </a:spcBef>
        <a:buFont typeface="Century" pitchFamily="18" charset="0"/>
        <a:buChar char="…"/>
        <a:defRPr sz="1800" kern="1200">
          <a:solidFill>
            <a:schemeClr val="tx1"/>
          </a:solidFill>
          <a:latin typeface="+mn-lt"/>
          <a:ea typeface="+mn-ea"/>
          <a:cs typeface="+mn-cs"/>
        </a:defRPr>
      </a:lvl2pPr>
      <a:lvl3pPr marL="1371600" indent="-457200" algn="l" defTabSz="914400" rtl="0" eaLnBrk="1" latinLnBrk="0" hangingPunct="1">
        <a:spcBef>
          <a:spcPts val="1500"/>
        </a:spcBef>
        <a:buFont typeface="Wingdings" pitchFamily="2" charset="2"/>
        <a:buChar char=""/>
        <a:defRPr sz="1600" kern="1200">
          <a:solidFill>
            <a:schemeClr val="tx1"/>
          </a:solidFill>
          <a:latin typeface="+mn-lt"/>
          <a:ea typeface="+mn-ea"/>
          <a:cs typeface="+mn-cs"/>
        </a:defRPr>
      </a:lvl3pPr>
      <a:lvl4pPr marL="1600200" indent="-457200" algn="l" defTabSz="914400" rtl="0" eaLnBrk="1" latinLnBrk="0" hangingPunct="1">
        <a:spcBef>
          <a:spcPts val="1500"/>
        </a:spcBef>
        <a:buFont typeface="Century" pitchFamily="18" charset="0"/>
        <a:buChar char="…"/>
        <a:defRPr sz="1600" kern="1200">
          <a:solidFill>
            <a:schemeClr val="tx1"/>
          </a:solidFill>
          <a:effectLst/>
          <a:latin typeface="+mn-lt"/>
          <a:ea typeface="+mn-ea"/>
          <a:cs typeface="+mn-cs"/>
        </a:defRPr>
      </a:lvl4pPr>
      <a:lvl5pPr marL="1828800" indent="-457200" algn="l" defTabSz="914400" rtl="0" eaLnBrk="1" latinLnBrk="0" hangingPunct="1">
        <a:spcBef>
          <a:spcPts val="1500"/>
        </a:spcBef>
        <a:buFont typeface="Wingdings" pitchFamily="2" charset="2"/>
        <a:buChar char="Ï"/>
        <a:defRPr sz="1600" kern="1200">
          <a:solidFill>
            <a:schemeClr val="tx1"/>
          </a:solidFill>
          <a:effectLst/>
          <a:latin typeface="+mn-lt"/>
          <a:ea typeface="+mn-ea"/>
          <a:cs typeface="+mn-cs"/>
        </a:defRPr>
      </a:lvl5pPr>
      <a:lvl6pPr marL="2057400" indent="-457200" algn="l" defTabSz="914400" rtl="0" eaLnBrk="1" latinLnBrk="0" hangingPunct="1">
        <a:spcBef>
          <a:spcPts val="1500"/>
        </a:spcBef>
        <a:buFont typeface="Century" pitchFamily="18" charset="0"/>
        <a:buChar char="…"/>
        <a:defRPr sz="1600" kern="1200">
          <a:solidFill>
            <a:schemeClr val="tx1"/>
          </a:solidFill>
          <a:latin typeface="+mn-lt"/>
          <a:ea typeface="+mn-ea"/>
          <a:cs typeface="+mn-cs"/>
        </a:defRPr>
      </a:lvl6pPr>
      <a:lvl7pPr marL="2286000" indent="-457200" algn="l" defTabSz="914400" rtl="0" eaLnBrk="1" latinLnBrk="0" hangingPunct="1">
        <a:spcBef>
          <a:spcPts val="1500"/>
        </a:spcBef>
        <a:buFont typeface="Wingdings" pitchFamily="2" charset="2"/>
        <a:buChar char=""/>
        <a:defRPr sz="1600" kern="1200" baseline="0">
          <a:solidFill>
            <a:schemeClr val="tx1"/>
          </a:solidFill>
          <a:latin typeface="+mn-lt"/>
          <a:ea typeface="+mn-ea"/>
          <a:cs typeface="+mn-cs"/>
        </a:defRPr>
      </a:lvl7pPr>
      <a:lvl8pPr marL="2514600" indent="-457200" algn="l" defTabSz="914400" rtl="0" eaLnBrk="1" latinLnBrk="0" hangingPunct="1">
        <a:spcBef>
          <a:spcPts val="1500"/>
        </a:spcBef>
        <a:buFont typeface="Century" pitchFamily="18" charset="0"/>
        <a:buChar char="…"/>
        <a:defRPr sz="1600" kern="1200" baseline="0">
          <a:solidFill>
            <a:schemeClr val="tx1"/>
          </a:solidFill>
          <a:latin typeface="+mn-lt"/>
          <a:ea typeface="+mn-ea"/>
          <a:cs typeface="+mn-cs"/>
        </a:defRPr>
      </a:lvl8pPr>
      <a:lvl9pPr marL="2743200" indent="-457200" algn="l" defTabSz="914400" rtl="0" eaLnBrk="1" latinLnBrk="0" hangingPunct="1">
        <a:spcBef>
          <a:spcPts val="1500"/>
        </a:spcBef>
        <a:buFont typeface="Wingdings" pitchFamily="2" charset="2"/>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ideo" Target="file:///C:\Users\Public\Videos\Sample%20Videos\Wildlife.wmv"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www.webopedia.com/TERM/A/application.html" TargetMode="External"/><Relationship Id="rId3" Type="http://schemas.openxmlformats.org/officeDocument/2006/relationships/hyperlink" Target="http://www.webopedia.com/TERM/T/text.html" TargetMode="External"/><Relationship Id="rId7" Type="http://schemas.openxmlformats.org/officeDocument/2006/relationships/hyperlink" Target="http://www.webopedia.com/TERM/I/integrated.html" TargetMode="External"/><Relationship Id="rId2" Type="http://schemas.openxmlformats.org/officeDocument/2006/relationships/hyperlink" Target="http://www.webopedia.com/TERM/C/computer.html" TargetMode="External"/><Relationship Id="rId1" Type="http://schemas.openxmlformats.org/officeDocument/2006/relationships/slideLayout" Target="../slideLayouts/slideLayout2.xml"/><Relationship Id="rId6" Type="http://schemas.openxmlformats.org/officeDocument/2006/relationships/hyperlink" Target="http://www.webopedia.com/TERM/A/animation.html" TargetMode="External"/><Relationship Id="rId5" Type="http://schemas.openxmlformats.org/officeDocument/2006/relationships/hyperlink" Target="http://www.webopedia.com/TERM/V/video.html" TargetMode="External"/><Relationship Id="rId4" Type="http://schemas.openxmlformats.org/officeDocument/2006/relationships/hyperlink" Target="http://www.webopedia.com/TERM/G/graphics.html" TargetMode="External"/><Relationship Id="rId9" Type="http://schemas.openxmlformats.org/officeDocument/2006/relationships/hyperlink" Target="http://www.webopedia.com/TERM/H/hardware.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glogster.com/" TargetMode="External"/><Relationship Id="rId13" Type="http://schemas.openxmlformats.org/officeDocument/2006/relationships/hyperlink" Target="http://myfakewall.com/" TargetMode="External"/><Relationship Id="rId3" Type="http://schemas.openxmlformats.org/officeDocument/2006/relationships/hyperlink" Target="http://www.prezi.com/" TargetMode="External"/><Relationship Id="rId7" Type="http://schemas.openxmlformats.org/officeDocument/2006/relationships/hyperlink" Target="http://www.audacity.com/" TargetMode="External"/><Relationship Id="rId12" Type="http://schemas.openxmlformats.org/officeDocument/2006/relationships/hyperlink" Target="https://bubbl.us/" TargetMode="External"/><Relationship Id="rId2" Type="http://schemas.openxmlformats.org/officeDocument/2006/relationships/hyperlink" Target="http://www.smilebox.com/" TargetMode="External"/><Relationship Id="rId1" Type="http://schemas.openxmlformats.org/officeDocument/2006/relationships/slideLayout" Target="../slideLayouts/slideLayout2.xml"/><Relationship Id="rId6" Type="http://schemas.openxmlformats.org/officeDocument/2006/relationships/hyperlink" Target="http://www.shutterfly.com/" TargetMode="External"/><Relationship Id="rId11" Type="http://schemas.openxmlformats.org/officeDocument/2006/relationships/hyperlink" Target="http://www.wallwisher.com/" TargetMode="External"/><Relationship Id="rId5" Type="http://schemas.openxmlformats.org/officeDocument/2006/relationships/hyperlink" Target="http://earth.google.com/" TargetMode="External"/><Relationship Id="rId10" Type="http://schemas.openxmlformats.org/officeDocument/2006/relationships/hyperlink" Target="http://www.voicethread.com/#home" TargetMode="External"/><Relationship Id="rId4" Type="http://schemas.openxmlformats.org/officeDocument/2006/relationships/hyperlink" Target="http://www.museumbox.com/" TargetMode="External"/><Relationship Id="rId9" Type="http://schemas.openxmlformats.org/officeDocument/2006/relationships/hyperlink" Target="http://www.toondoo.com/"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www.smilebox.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MultimedIA</a:t>
            </a:r>
            <a:r>
              <a:rPr lang="en-US" dirty="0" smtClean="0"/>
              <a:t> </a:t>
            </a:r>
            <a:endParaRPr lang="en-US" dirty="0"/>
          </a:p>
        </p:txBody>
      </p:sp>
      <p:sp>
        <p:nvSpPr>
          <p:cNvPr id="3" name="Subtitle 2"/>
          <p:cNvSpPr>
            <a:spLocks noGrp="1"/>
          </p:cNvSpPr>
          <p:nvPr>
            <p:ph type="subTitle" idx="1"/>
          </p:nvPr>
        </p:nvSpPr>
        <p:spPr/>
        <p:txBody>
          <a:bodyPr/>
          <a:lstStyle/>
          <a:p>
            <a:r>
              <a:rPr lang="en-US" dirty="0" smtClean="0"/>
              <a:t>COMPUTER APPLICATIONS</a:t>
            </a:r>
          </a:p>
          <a:p>
            <a:r>
              <a:rPr lang="en-US" dirty="0" smtClean="0"/>
              <a:t>SPRING 2012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multimedia</a:t>
            </a:r>
            <a:endParaRPr lang="en-US" dirty="0"/>
          </a:p>
        </p:txBody>
      </p:sp>
      <p:sp>
        <p:nvSpPr>
          <p:cNvPr id="3" name="Content Placeholder 2"/>
          <p:cNvSpPr>
            <a:spLocks noGrp="1"/>
          </p:cNvSpPr>
          <p:nvPr>
            <p:ph idx="1"/>
          </p:nvPr>
        </p:nvSpPr>
        <p:spPr/>
        <p:txBody>
          <a:bodyPr/>
          <a:lstStyle/>
          <a:p>
            <a:r>
              <a:rPr lang="en-US" dirty="0" smtClean="0"/>
              <a:t>Multimedia comes in many different formats. It can be almost anything you can hear or see like text, pictures, music, sound, videos, records, films, animations, and more.</a:t>
            </a:r>
          </a:p>
          <a:p>
            <a:r>
              <a:rPr lang="en-US" sz="2800" dirty="0" smtClean="0"/>
              <a:t>This is Multimedia</a:t>
            </a:r>
          </a:p>
          <a:p>
            <a:endParaRPr lang="en-US" sz="2800" dirty="0"/>
          </a:p>
        </p:txBody>
      </p:sp>
      <p:pic>
        <p:nvPicPr>
          <p:cNvPr id="4" name="Picture 3" descr="Koala.jpg"/>
          <p:cNvPicPr>
            <a:picLocks noChangeAspect="1"/>
          </p:cNvPicPr>
          <p:nvPr/>
        </p:nvPicPr>
        <p:blipFill>
          <a:blip r:embed="rId2" cstate="print"/>
          <a:stretch>
            <a:fillRect/>
          </a:stretch>
        </p:blipFill>
        <p:spPr>
          <a:xfrm>
            <a:off x="2514600" y="3505200"/>
            <a:ext cx="3535680" cy="2651760"/>
          </a:xfrm>
          <a:prstGeom prst="rect">
            <a:avLst/>
          </a:prstGeom>
        </p:spPr>
      </p:pic>
    </p:spTree>
  </p:cSld>
  <p:clrMapOvr>
    <a:masterClrMapping/>
  </p:clrMapOvr>
  <p:transition spd="med">
    <p:sndAc>
      <p:end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this is multimedia</a:t>
            </a:r>
            <a:endParaRPr lang="en-US" dirty="0"/>
          </a:p>
        </p:txBody>
      </p:sp>
      <p:pic>
        <p:nvPicPr>
          <p:cNvPr id="4" name="Wildlife.wmv">
            <a:hlinkClick r:id="" action="ppaction://media"/>
          </p:cNvPr>
          <p:cNvPicPr>
            <a:picLocks noGrp="1" noRot="1" noChangeAspect="1"/>
          </p:cNvPicPr>
          <p:nvPr>
            <p:ph idx="1"/>
            <a:videoFile r:link="rId1"/>
          </p:nvPr>
        </p:nvPicPr>
        <p:blipFill>
          <a:blip r:embed="rId3" cstate="print"/>
          <a:stretch>
            <a:fillRect/>
          </a:stretch>
        </p:blipFill>
        <p:spPr>
          <a:xfrm>
            <a:off x="1447800" y="2514600"/>
            <a:ext cx="6339840" cy="356616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This Power point is also multimedia!!</a:t>
            </a:r>
            <a:endParaRPr lang="en-US" dirty="0"/>
          </a:p>
        </p:txBody>
      </p:sp>
      <p:sp>
        <p:nvSpPr>
          <p:cNvPr id="3" name="Content Placeholder 2"/>
          <p:cNvSpPr>
            <a:spLocks noGrp="1"/>
          </p:cNvSpPr>
          <p:nvPr>
            <p:ph idx="1"/>
          </p:nvPr>
        </p:nvSpPr>
        <p:spPr>
          <a:xfrm>
            <a:off x="1600200" y="1600200"/>
            <a:ext cx="6553200" cy="4525963"/>
          </a:xfrm>
        </p:spPr>
        <p:txBody>
          <a:bodyPr/>
          <a:lstStyle/>
          <a:p>
            <a:r>
              <a:rPr lang="en-US" dirty="0" smtClean="0"/>
              <a:t>The use of </a:t>
            </a:r>
            <a:r>
              <a:rPr lang="en-US" dirty="0" smtClean="0">
                <a:hlinkClick r:id="rId2" action="ppaction://hlinkfile"/>
              </a:rPr>
              <a:t>computers</a:t>
            </a:r>
            <a:r>
              <a:rPr lang="en-US" dirty="0" smtClean="0"/>
              <a:t> to present </a:t>
            </a:r>
            <a:r>
              <a:rPr lang="en-US" dirty="0" smtClean="0">
                <a:hlinkClick r:id="rId3" action="ppaction://hlinkfile"/>
              </a:rPr>
              <a:t>text</a:t>
            </a:r>
            <a:r>
              <a:rPr lang="en-US" dirty="0" smtClean="0"/>
              <a:t>, </a:t>
            </a:r>
            <a:r>
              <a:rPr lang="en-US" dirty="0" smtClean="0">
                <a:hlinkClick r:id="rId4" action="ppaction://hlinkfile"/>
              </a:rPr>
              <a:t>graphics</a:t>
            </a:r>
            <a:r>
              <a:rPr lang="en-US" dirty="0" smtClean="0"/>
              <a:t>, </a:t>
            </a:r>
            <a:r>
              <a:rPr lang="en-US" dirty="0" smtClean="0">
                <a:hlinkClick r:id="rId5" action="ppaction://hlinkfile"/>
              </a:rPr>
              <a:t>video</a:t>
            </a:r>
            <a:r>
              <a:rPr lang="en-US" dirty="0" smtClean="0"/>
              <a:t>, </a:t>
            </a:r>
            <a:r>
              <a:rPr lang="en-US" dirty="0" smtClean="0">
                <a:hlinkClick r:id="rId6" action="ppaction://hlinkfile"/>
              </a:rPr>
              <a:t>animation</a:t>
            </a:r>
            <a:r>
              <a:rPr lang="en-US" dirty="0" smtClean="0"/>
              <a:t>, and sound in an </a:t>
            </a:r>
            <a:r>
              <a:rPr lang="en-US" dirty="0" smtClean="0">
                <a:hlinkClick r:id="rId7" action="ppaction://hlinkfile"/>
              </a:rPr>
              <a:t>integrated</a:t>
            </a:r>
            <a:r>
              <a:rPr lang="en-US" dirty="0" smtClean="0"/>
              <a:t> way. Long touted as the future revolution in computing, multimedia </a:t>
            </a:r>
            <a:r>
              <a:rPr lang="en-US" dirty="0" smtClean="0">
                <a:hlinkClick r:id="rId8" action="ppaction://hlinkfile"/>
              </a:rPr>
              <a:t>applications</a:t>
            </a:r>
            <a:r>
              <a:rPr lang="en-US" dirty="0" smtClean="0"/>
              <a:t> were, until the mid-90s, uncommon due to the expensive </a:t>
            </a:r>
            <a:r>
              <a:rPr lang="en-US" dirty="0" smtClean="0">
                <a:hlinkClick r:id="rId9" action="ppaction://hlinkfile"/>
              </a:rPr>
              <a:t>hardware</a:t>
            </a:r>
            <a:r>
              <a:rPr lang="en-US" dirty="0" smtClean="0"/>
              <a:t> required. With increases in performance and decreases in price, however, multimedia is now commonplace. Nearly all PCs are capable of displaying video, though the resolution available depends on the power of the </a:t>
            </a:r>
            <a:r>
              <a:rPr lang="en-US" u="sng" dirty="0" smtClean="0">
                <a:hlinkClick r:id="" action="ppaction://hlinkfile"/>
              </a:rPr>
              <a:t>computer's</a:t>
            </a:r>
            <a:r>
              <a:rPr lang="en-US" dirty="0" smtClean="0"/>
              <a:t> video adapter and CPU</a:t>
            </a:r>
            <a:r>
              <a:rPr lang="en-US" dirty="0" smtClean="0"/>
              <a:t>.</a:t>
            </a:r>
          </a:p>
          <a:p>
            <a:endParaRPr lang="en-US" dirty="0" smtClean="0"/>
          </a:p>
          <a:p>
            <a:pPr lvl="8"/>
            <a:r>
              <a:rPr lang="en-US" dirty="0" smtClean="0"/>
              <a:t>--</a:t>
            </a:r>
            <a:r>
              <a:rPr lang="en-US" dirty="0" err="1" smtClean="0"/>
              <a:t>Webopedia</a:t>
            </a:r>
            <a:r>
              <a:rPr lang="en-US" dirty="0" smtClean="0"/>
              <a:t> January 2012</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Multimedia is….</a:t>
            </a:r>
            <a:endParaRPr lang="en-US" dirty="0"/>
          </a:p>
        </p:txBody>
      </p:sp>
      <p:sp>
        <p:nvSpPr>
          <p:cNvPr id="3" name="Content Placeholder 2"/>
          <p:cNvSpPr>
            <a:spLocks noGrp="1"/>
          </p:cNvSpPr>
          <p:nvPr>
            <p:ph idx="1"/>
          </p:nvPr>
        </p:nvSpPr>
        <p:spPr/>
        <p:txBody>
          <a:bodyPr/>
          <a:lstStyle/>
          <a:p>
            <a:r>
              <a:rPr lang="en-US" dirty="0" smtClean="0"/>
              <a:t>Believed to enhance user experience and result in easier and faster understanding of the subject.</a:t>
            </a:r>
          </a:p>
          <a:p>
            <a:r>
              <a:rPr lang="en-US" dirty="0" smtClean="0"/>
              <a:t>Is two way interaction with multimedia course material, another computer, or another user with direct response </a:t>
            </a:r>
          </a:p>
          <a:p>
            <a:r>
              <a:rPr lang="en-US" dirty="0" smtClean="0"/>
              <a:t>Comprised of certain characteristics that help create the interactive environment such as mouse input, touch screens, voice commands, video capture, and real-time interaction.</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types of multimedia</a:t>
            </a:r>
            <a:endParaRPr lang="en-US" dirty="0"/>
          </a:p>
        </p:txBody>
      </p:sp>
      <p:sp>
        <p:nvSpPr>
          <p:cNvPr id="3" name="Content Placeholder 2"/>
          <p:cNvSpPr>
            <a:spLocks noGrp="1"/>
          </p:cNvSpPr>
          <p:nvPr>
            <p:ph idx="1"/>
          </p:nvPr>
        </p:nvSpPr>
        <p:spPr/>
        <p:txBody>
          <a:bodyPr/>
          <a:lstStyle/>
          <a:p>
            <a:r>
              <a:rPr lang="en-US" dirty="0" smtClean="0"/>
              <a:t>Linear Multimedia- when learners do not take part in the process but rather sit back and watch.</a:t>
            </a:r>
          </a:p>
          <a:p>
            <a:r>
              <a:rPr lang="en-US" dirty="0" smtClean="0"/>
              <a:t>Non-Linear Multimedia- when learners are provided with control and can navigate their way through the multimedia product themselves.  This allows the process to be interactive. </a:t>
            </a:r>
          </a:p>
          <a:p>
            <a:r>
              <a:rPr lang="en-US" dirty="0" smtClean="0"/>
              <a:t>Hypermedia- a multimedia system in which related items of information are connected and can be presented together.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a:t>
            </a:r>
            <a:r>
              <a:rPr lang="en-US" dirty="0" err="1" smtClean="0"/>
              <a:t>Multimedai</a:t>
            </a:r>
            <a:r>
              <a:rPr lang="en-US" dirty="0" smtClean="0"/>
              <a:t> websites:</a:t>
            </a:r>
            <a:endParaRPr lang="en-US" dirty="0"/>
          </a:p>
        </p:txBody>
      </p:sp>
      <p:sp>
        <p:nvSpPr>
          <p:cNvPr id="3" name="Content Placeholder 2"/>
          <p:cNvSpPr>
            <a:spLocks noGrp="1"/>
          </p:cNvSpPr>
          <p:nvPr>
            <p:ph idx="1"/>
          </p:nvPr>
        </p:nvSpPr>
        <p:spPr>
          <a:xfrm>
            <a:off x="381000" y="1600200"/>
            <a:ext cx="4038600" cy="5029200"/>
          </a:xfrm>
        </p:spPr>
        <p:txBody>
          <a:bodyPr>
            <a:normAutofit fontScale="92500" lnSpcReduction="10000"/>
          </a:bodyPr>
          <a:lstStyle/>
          <a:p>
            <a:r>
              <a:rPr lang="en-US" dirty="0" smtClean="0">
                <a:hlinkClick r:id="rId2"/>
              </a:rPr>
              <a:t>www.smilebox.com</a:t>
            </a:r>
            <a:endParaRPr lang="en-US" dirty="0" smtClean="0"/>
          </a:p>
          <a:p>
            <a:r>
              <a:rPr lang="en-US" dirty="0" smtClean="0">
                <a:hlinkClick r:id="rId3"/>
              </a:rPr>
              <a:t>www.prezi.com</a:t>
            </a:r>
            <a:endParaRPr lang="en-US" dirty="0" smtClean="0"/>
          </a:p>
          <a:p>
            <a:r>
              <a:rPr lang="en-US" dirty="0" smtClean="0"/>
              <a:t>http://education.animoto.com</a:t>
            </a:r>
          </a:p>
          <a:p>
            <a:r>
              <a:rPr lang="en-US" dirty="0" smtClean="0">
                <a:hlinkClick r:id="rId4"/>
              </a:rPr>
              <a:t>www.museumbox.com</a:t>
            </a:r>
            <a:endParaRPr lang="en-US" dirty="0" smtClean="0"/>
          </a:p>
          <a:p>
            <a:r>
              <a:rPr lang="en-US" dirty="0" smtClean="0">
                <a:hlinkClick r:id="rId5"/>
              </a:rPr>
              <a:t>http://earth.google.com/</a:t>
            </a:r>
            <a:endParaRPr lang="en-US" dirty="0" smtClean="0"/>
          </a:p>
          <a:p>
            <a:r>
              <a:rPr lang="en-US" dirty="0" smtClean="0">
                <a:hlinkClick r:id="rId6"/>
              </a:rPr>
              <a:t>www.shutterfly.com</a:t>
            </a:r>
            <a:endParaRPr lang="en-US" dirty="0" smtClean="0"/>
          </a:p>
          <a:p>
            <a:r>
              <a:rPr lang="en-US" dirty="0" smtClean="0"/>
              <a:t>www.metaatem.net/words/</a:t>
            </a:r>
          </a:p>
          <a:p>
            <a:r>
              <a:rPr lang="en-US" dirty="0" smtClean="0"/>
              <a:t>www.fodey.com</a:t>
            </a:r>
            <a:endParaRPr lang="en-US" dirty="0" smtClean="0"/>
          </a:p>
          <a:p>
            <a:r>
              <a:rPr lang="en-US" dirty="0" smtClean="0">
                <a:hlinkClick r:id="rId7"/>
              </a:rPr>
              <a:t>www.audacity.com</a:t>
            </a:r>
            <a:endParaRPr lang="en-US" dirty="0" smtClean="0"/>
          </a:p>
          <a:p>
            <a:r>
              <a:rPr lang="en-US" dirty="0" smtClean="0"/>
              <a:t>www.pikikids.com</a:t>
            </a:r>
            <a:endParaRPr lang="en-US" dirty="0" smtClean="0"/>
          </a:p>
          <a:p>
            <a:r>
              <a:rPr lang="en-US" dirty="0" smtClean="0">
                <a:hlinkClick r:id="rId8"/>
              </a:rPr>
              <a:t>www.glogster.com</a:t>
            </a:r>
            <a:endParaRPr lang="en-US" dirty="0" smtClean="0"/>
          </a:p>
          <a:p>
            <a:endParaRPr lang="en-US" dirty="0"/>
          </a:p>
        </p:txBody>
      </p:sp>
      <p:sp>
        <p:nvSpPr>
          <p:cNvPr id="4" name="TextBox 3"/>
          <p:cNvSpPr txBox="1"/>
          <p:nvPr/>
        </p:nvSpPr>
        <p:spPr>
          <a:xfrm>
            <a:off x="4648200" y="1524000"/>
            <a:ext cx="4114800" cy="4247317"/>
          </a:xfrm>
          <a:prstGeom prst="rect">
            <a:avLst/>
          </a:prstGeom>
          <a:noFill/>
        </p:spPr>
        <p:txBody>
          <a:bodyPr wrap="square" rtlCol="0">
            <a:spAutoFit/>
          </a:bodyPr>
          <a:lstStyle/>
          <a:p>
            <a:pPr>
              <a:buFont typeface="Wingdings" pitchFamily="2" charset="2"/>
              <a:buChar char="Ø"/>
            </a:pPr>
            <a:r>
              <a:rPr lang="en-US" dirty="0" smtClean="0">
                <a:hlinkClick r:id="rId9"/>
              </a:rPr>
              <a:t>www.toondoo.com</a:t>
            </a:r>
            <a:endParaRPr lang="en-US" dirty="0" smtClean="0"/>
          </a:p>
          <a:p>
            <a:pPr>
              <a:buFont typeface="Wingdings" pitchFamily="2" charset="2"/>
              <a:buChar char="Ø"/>
            </a:pPr>
            <a:endParaRPr lang="en-US" dirty="0"/>
          </a:p>
          <a:p>
            <a:pPr>
              <a:buFont typeface="Wingdings" pitchFamily="2" charset="2"/>
              <a:buChar char="Ø"/>
            </a:pPr>
            <a:r>
              <a:rPr lang="en-US" dirty="0" smtClean="0"/>
              <a:t>www2.shidonno.com</a:t>
            </a:r>
          </a:p>
          <a:p>
            <a:pPr>
              <a:buFont typeface="Wingdings" pitchFamily="2" charset="2"/>
              <a:buChar char="Ø"/>
            </a:pPr>
            <a:endParaRPr lang="en-US" dirty="0"/>
          </a:p>
          <a:p>
            <a:pPr>
              <a:buFont typeface="Wingdings" pitchFamily="2" charset="2"/>
              <a:buChar char="Ø"/>
            </a:pPr>
            <a:r>
              <a:rPr lang="en-US" dirty="0" smtClean="0">
                <a:hlinkClick r:id="rId10"/>
              </a:rPr>
              <a:t>www.voicethread.com/#home</a:t>
            </a:r>
            <a:endParaRPr lang="en-US" dirty="0" smtClean="0"/>
          </a:p>
          <a:p>
            <a:pPr>
              <a:buFont typeface="Wingdings" pitchFamily="2" charset="2"/>
              <a:buChar char="Ø"/>
            </a:pPr>
            <a:endParaRPr lang="en-US" dirty="0"/>
          </a:p>
          <a:p>
            <a:pPr>
              <a:buFont typeface="Wingdings" pitchFamily="2" charset="2"/>
              <a:buChar char="Ø"/>
            </a:pPr>
            <a:r>
              <a:rPr lang="en-US" dirty="0" smtClean="0">
                <a:hlinkClick r:id="rId11"/>
              </a:rPr>
              <a:t>www.wallwisher.com</a:t>
            </a:r>
            <a:endParaRPr lang="en-US" dirty="0" smtClean="0"/>
          </a:p>
          <a:p>
            <a:pPr>
              <a:buFont typeface="Wingdings" pitchFamily="2" charset="2"/>
              <a:buChar char="Ø"/>
            </a:pPr>
            <a:endParaRPr lang="en-US" dirty="0"/>
          </a:p>
          <a:p>
            <a:pPr>
              <a:buFont typeface="Wingdings" pitchFamily="2" charset="2"/>
              <a:buChar char="Ø"/>
            </a:pPr>
            <a:r>
              <a:rPr lang="en-US" dirty="0" smtClean="0">
                <a:hlinkClick r:id="rId12"/>
              </a:rPr>
              <a:t>https://bubbl.us/</a:t>
            </a:r>
            <a:endParaRPr lang="en-US" dirty="0" smtClean="0"/>
          </a:p>
          <a:p>
            <a:pPr>
              <a:buFont typeface="Wingdings" pitchFamily="2" charset="2"/>
              <a:buChar char="Ø"/>
            </a:pPr>
            <a:endParaRPr lang="en-US" dirty="0"/>
          </a:p>
          <a:p>
            <a:pPr>
              <a:buFont typeface="Wingdings" pitchFamily="2" charset="2"/>
              <a:buChar char="Ø"/>
            </a:pPr>
            <a:r>
              <a:rPr lang="en-US" dirty="0" smtClean="0">
                <a:hlinkClick r:id="rId13"/>
              </a:rPr>
              <a:t>http://myfakewall.com</a:t>
            </a:r>
            <a:endParaRPr lang="en-US" dirty="0" smtClean="0"/>
          </a:p>
          <a:p>
            <a:pPr>
              <a:buFont typeface="Wingdings" pitchFamily="2" charset="2"/>
              <a:buChar char="Ø"/>
            </a:pPr>
            <a:endParaRPr lang="en-US" dirty="0"/>
          </a:p>
          <a:p>
            <a:pPr>
              <a:buFont typeface="Wingdings" pitchFamily="2" charset="2"/>
              <a:buChar char="Ø"/>
            </a:pPr>
            <a:endParaRPr lang="en-US" dirty="0" smtClean="0"/>
          </a:p>
          <a:p>
            <a:endParaRPr lang="en-US" dirty="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SMileBox</a:t>
            </a:r>
            <a:r>
              <a:rPr lang="en-US" dirty="0" smtClean="0"/>
              <a:t>….</a:t>
            </a:r>
            <a:r>
              <a:rPr lang="en-US" dirty="0" smtClean="0">
                <a:hlinkClick r:id="rId2"/>
              </a:rPr>
              <a:t> </a:t>
            </a:r>
            <a:r>
              <a:rPr lang="en-US" sz="1800" dirty="0" smtClean="0">
                <a:hlinkClick r:id="rId2"/>
              </a:rPr>
              <a:t>www.smilebox.com</a:t>
            </a:r>
            <a:r>
              <a:rPr lang="en-US" sz="1800" dirty="0" smtClean="0"/>
              <a:t/>
            </a:r>
            <a:br>
              <a:rPr lang="en-US" sz="1800" dirty="0" smtClean="0"/>
            </a:br>
            <a:endParaRPr lang="en-US" sz="1800" dirty="0"/>
          </a:p>
        </p:txBody>
      </p:sp>
      <p:sp>
        <p:nvSpPr>
          <p:cNvPr id="3" name="Content Placeholder 2"/>
          <p:cNvSpPr>
            <a:spLocks noGrp="1"/>
          </p:cNvSpPr>
          <p:nvPr>
            <p:ph idx="1"/>
          </p:nvPr>
        </p:nvSpPr>
        <p:spPr/>
        <p:txBody>
          <a:bodyPr/>
          <a:lstStyle/>
          <a:p>
            <a:r>
              <a:rPr lang="en-US" dirty="0" smtClean="0"/>
              <a:t>SINCE VALENTINES DAY IS RIGHT AROUND THE CORNER, YOU WILL USE SMILEBOX TO CREATE A VALENTINES DAY SLIDESHOW.</a:t>
            </a:r>
          </a:p>
          <a:p>
            <a:r>
              <a:rPr lang="en-US" dirty="0" smtClean="0"/>
              <a:t>Your slideshow will feature a famous couple from history and or fiction.</a:t>
            </a:r>
          </a:p>
          <a:p>
            <a:r>
              <a:rPr lang="en-US" dirty="0" smtClean="0"/>
              <a:t>Use the Internet to find 5 pictures of your famous couple. Save these pictures to your computer. </a:t>
            </a:r>
          </a:p>
          <a:p>
            <a:r>
              <a:rPr lang="en-US" dirty="0" smtClean="0"/>
              <a:t>Also use the internet to research your couple so that you may add text about the couple to your slide show. </a:t>
            </a:r>
          </a:p>
          <a:p>
            <a:r>
              <a:rPr lang="en-US" dirty="0" smtClean="0"/>
              <a:t>When complete email the slideshow to me at amason@k12tn.net</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Prezi.com</a:t>
            </a:r>
            <a:endParaRPr lang="en-US" dirty="0"/>
          </a:p>
        </p:txBody>
      </p:sp>
      <p:sp>
        <p:nvSpPr>
          <p:cNvPr id="3" name="Content Placeholder 2"/>
          <p:cNvSpPr>
            <a:spLocks noGrp="1"/>
          </p:cNvSpPr>
          <p:nvPr>
            <p:ph idx="1"/>
          </p:nvPr>
        </p:nvSpPr>
        <p:spPr/>
        <p:txBody>
          <a:bodyPr>
            <a:normAutofit fontScale="92500"/>
          </a:bodyPr>
          <a:lstStyle/>
          <a:p>
            <a:r>
              <a:rPr lang="en-US" dirty="0" smtClean="0"/>
              <a:t>Today we will use </a:t>
            </a:r>
            <a:r>
              <a:rPr lang="en-US" dirty="0" err="1" smtClean="0"/>
              <a:t>Prezi</a:t>
            </a:r>
            <a:r>
              <a:rPr lang="en-US" dirty="0" smtClean="0"/>
              <a:t> to create a presentation.</a:t>
            </a:r>
          </a:p>
          <a:p>
            <a:endParaRPr lang="en-US" dirty="0" smtClean="0"/>
          </a:p>
          <a:p>
            <a:r>
              <a:rPr lang="en-US" dirty="0" err="1" smtClean="0"/>
              <a:t>Prezi</a:t>
            </a:r>
            <a:r>
              <a:rPr lang="en-US" dirty="0" smtClean="0"/>
              <a:t> is very similar to Power Point. </a:t>
            </a:r>
          </a:p>
          <a:p>
            <a:endParaRPr lang="en-US" dirty="0" smtClean="0"/>
          </a:p>
          <a:p>
            <a:r>
              <a:rPr lang="en-US" dirty="0" smtClean="0"/>
              <a:t>You may pick any of the following to create a </a:t>
            </a:r>
            <a:r>
              <a:rPr lang="en-US" dirty="0" err="1" smtClean="0"/>
              <a:t>Prezi</a:t>
            </a:r>
            <a:r>
              <a:rPr lang="en-US" dirty="0" smtClean="0"/>
              <a:t>:</a:t>
            </a:r>
          </a:p>
          <a:p>
            <a:pPr>
              <a:buFont typeface="Wingdings" pitchFamily="2" charset="2"/>
              <a:buChar char="ü"/>
            </a:pPr>
            <a:r>
              <a:rPr lang="en-US" dirty="0" smtClean="0"/>
              <a:t>         A presentation entitled “20 things about Me.” in which you tell us 20 things about yourself.</a:t>
            </a:r>
          </a:p>
          <a:p>
            <a:pPr>
              <a:buFont typeface="Wingdings" pitchFamily="2" charset="2"/>
              <a:buChar char="ü"/>
            </a:pPr>
            <a:r>
              <a:rPr lang="en-US" dirty="0" smtClean="0"/>
              <a:t>Or a Presentation entitled “20 things about_____” in which you tell us 20 things about a famous person, such as Martin Luther King Jr., Tim </a:t>
            </a:r>
            <a:r>
              <a:rPr lang="en-US" dirty="0" err="1" smtClean="0"/>
              <a:t>Tebow</a:t>
            </a:r>
            <a:r>
              <a:rPr lang="en-US" dirty="0" smtClean="0"/>
              <a:t>, President Obama, etc.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4" Type="http://schemas.openxmlformats.org/officeDocument/2006/relationships/image" Target="../media/image4.jpeg"/></Relationships>
</file>

<file path=ppt/theme/theme1.xml><?xml version="1.0" encoding="utf-8"?>
<a:theme xmlns:a="http://schemas.openxmlformats.org/drawingml/2006/main" name="Celebration">
  <a:themeElements>
    <a:clrScheme name="Celebration">
      <a:dk1>
        <a:srgbClr val="49345F"/>
      </a:dk1>
      <a:lt1>
        <a:srgbClr val="DDD9C3"/>
      </a:lt1>
      <a:dk2>
        <a:srgbClr val="000000"/>
      </a:dk2>
      <a:lt2>
        <a:srgbClr val="FFFFFF"/>
      </a:lt2>
      <a:accent1>
        <a:srgbClr val="310095"/>
      </a:accent1>
      <a:accent2>
        <a:srgbClr val="886286"/>
      </a:accent2>
      <a:accent3>
        <a:srgbClr val="A082F5"/>
      </a:accent3>
      <a:accent4>
        <a:srgbClr val="5061C8"/>
      </a:accent4>
      <a:accent5>
        <a:srgbClr val="00AAAA"/>
      </a:accent5>
      <a:accent6>
        <a:srgbClr val="008040"/>
      </a:accent6>
      <a:hlink>
        <a:srgbClr val="A2A2FF"/>
      </a:hlink>
      <a:folHlink>
        <a:srgbClr val="CF9BF7"/>
      </a:folHlink>
    </a:clrScheme>
    <a:fontScheme name="Celebration">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elebr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blipFill rotWithShape="1">
          <a:blip xmlns:r="http://schemas.openxmlformats.org/officeDocument/2006/relationships" r:embed="rId1">
            <a:duotone>
              <a:schemeClr val="phClr">
                <a:tint val="30000"/>
                <a:satMod val="175000"/>
              </a:schemeClr>
              <a:schemeClr val="phClr">
                <a:shade val="50000"/>
                <a:satMod val="115000"/>
              </a:schemeClr>
            </a:duotone>
          </a:blip>
          <a:tile tx="0" ty="0" sx="80000" sy="8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innerShdw blurRad="76200">
              <a:srgbClr val="000000">
                <a:alpha val="50000"/>
              </a:srgbClr>
            </a:innerShdw>
          </a:effectLst>
          <a:scene3d>
            <a:camera prst="orthographicFront">
              <a:rot lat="0" lon="0" rev="0"/>
            </a:camera>
            <a:lightRig rig="soft" dir="t">
              <a:rot lat="0" lon="0" rev="7800000"/>
            </a:lightRig>
          </a:scene3d>
          <a:sp3d>
            <a:bevelT w="63500" h="38100" prst="relaxedInset"/>
          </a:sp3d>
        </a:effectStyle>
      </a:effectStyleLst>
      <a:bgFillStyleLst>
        <a:blipFill rotWithShape="1">
          <a:blip xmlns:r="http://schemas.openxmlformats.org/officeDocument/2006/relationships" r:embed="rId2">
            <a:duotone>
              <a:schemeClr val="phClr">
                <a:tint val="80000"/>
                <a:satMod val="300000"/>
                <a:lumMod val="110000"/>
              </a:schemeClr>
              <a:schemeClr val="phClr">
                <a:shade val="50000"/>
                <a:satMod val="130000"/>
                <a:lumMod val="110000"/>
              </a:schemeClr>
            </a:duotone>
          </a:blip>
          <a:stretch/>
        </a:blipFill>
        <a:blipFill rotWithShape="1">
          <a:blip xmlns:r="http://schemas.openxmlformats.org/officeDocument/2006/relationships" r:embed="rId3">
            <a:duotone>
              <a:schemeClr val="phClr">
                <a:tint val="80000"/>
                <a:satMod val="115000"/>
              </a:schemeClr>
              <a:schemeClr val="phClr">
                <a:shade val="80000"/>
                <a:satMod val="110000"/>
              </a:schemeClr>
            </a:duotone>
          </a:blip>
          <a:stretch/>
        </a:blipFill>
        <a:blipFill rotWithShape="1">
          <a:blip xmlns:r="http://schemas.openxmlformats.org/officeDocument/2006/relationships" r:embed="rId4">
            <a:duotone>
              <a:schemeClr val="phClr">
                <a:tint val="80000"/>
                <a:satMod val="115000"/>
              </a:schemeClr>
              <a:schemeClr val="phClr">
                <a:shade val="80000"/>
                <a:satMod val="11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Celebration</Template>
  <TotalTime>217</TotalTime>
  <Words>490</Words>
  <Application>Microsoft Office PowerPoint</Application>
  <PresentationFormat>On-screen Show (4:3)</PresentationFormat>
  <Paragraphs>58</Paragraphs>
  <Slides>10</Slides>
  <Notes>0</Notes>
  <HiddenSlides>0</HiddenSlides>
  <MMClips>1</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Celebration</vt:lpstr>
      <vt:lpstr>MultimedIA </vt:lpstr>
      <vt:lpstr>What is multimedia</vt:lpstr>
      <vt:lpstr>And this is multimedia</vt:lpstr>
      <vt:lpstr>This Power point is also multimedia!!</vt:lpstr>
      <vt:lpstr>Multimedia is….</vt:lpstr>
      <vt:lpstr>Different types of multimedia</vt:lpstr>
      <vt:lpstr>Examples of Multimedai websites:</vt:lpstr>
      <vt:lpstr>SMileBox…. www.smilebox.com </vt:lpstr>
      <vt:lpstr>Prezi.com</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 </dc:title>
  <dc:creator>amason</dc:creator>
  <cp:lastModifiedBy>amason</cp:lastModifiedBy>
  <cp:revision>23</cp:revision>
  <dcterms:created xsi:type="dcterms:W3CDTF">2012-01-18T17:12:11Z</dcterms:created>
  <dcterms:modified xsi:type="dcterms:W3CDTF">2012-01-18T20:50:04Z</dcterms:modified>
</cp:coreProperties>
</file>